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Wingdings 3" panose="05040102010807070707" pitchFamily="18" charset="2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CWqo/5NnyDiGL71q6AY7+rRJa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0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3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16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8615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694373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774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90613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6938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974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0650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10206318" y="6356350"/>
            <a:ext cx="16046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393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itle and Content" type="obj">
  <p:cSld name="2 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1167493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6283235" y="2528203"/>
            <a:ext cx="4663440" cy="28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1167493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4"/>
          </p:nvPr>
        </p:nvSpPr>
        <p:spPr>
          <a:xfrm>
            <a:off x="6283235" y="2005689"/>
            <a:ext cx="4663440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9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40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7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4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2149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7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82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65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6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091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1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Another_Airplane!_(4676723312)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 txBox="1">
            <a:spLocks noGrp="1"/>
          </p:cNvSpPr>
          <p:nvPr>
            <p:ph type="ctrTitle"/>
          </p:nvPr>
        </p:nvSpPr>
        <p:spPr>
          <a:xfrm>
            <a:off x="112644" y="2639736"/>
            <a:ext cx="119667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br>
              <a:rPr lang="en-IN" sz="1100" b="1" i="0" u="none" strike="noStrike" baseline="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of Bird Strikes between 2000 – 2011</a:t>
            </a:r>
            <a:endParaRPr 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1206408" y="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Google Shape;197;p2"/>
          <p:cNvSpPr txBox="1">
            <a:spLocks noGrp="1"/>
          </p:cNvSpPr>
          <p:nvPr>
            <p:ph type="body" idx="1"/>
          </p:nvPr>
        </p:nvSpPr>
        <p:spPr>
          <a:xfrm>
            <a:off x="975335" y="1537252"/>
            <a:ext cx="9779183" cy="504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 and communication are in the crucial domain in the field of analytics.</a:t>
            </a:r>
          </a:p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bird strike is strictly defined as a collision between a bird and an aircraft which is in</a:t>
            </a:r>
          </a:p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or on a take-off or landing roll. The term is often expanded to cover other wildlife</a:t>
            </a:r>
          </a:p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strikes - with bats or ground animals.</a:t>
            </a:r>
          </a:p>
          <a:p>
            <a:pPr algn="l"/>
            <a:endParaRPr lang="en-US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have a closer look the following document visually depicts</a:t>
            </a:r>
          </a:p>
          <a:p>
            <a:pPr algn="l"/>
            <a:r>
              <a:rPr lang="en-US" sz="19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collected on Bird Strikes by FAA between 2000-2011.</a:t>
            </a:r>
            <a:endParaRPr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Google Shape;200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"/>
          <p:cNvSpPr txBox="1">
            <a:spLocks noGrp="1"/>
          </p:cNvSpPr>
          <p:nvPr>
            <p:ph type="title"/>
          </p:nvPr>
        </p:nvSpPr>
        <p:spPr>
          <a:xfrm>
            <a:off x="1167491" y="12941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Details of Data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3"/>
          <p:cNvSpPr txBox="1">
            <a:spLocks noGrp="1"/>
          </p:cNvSpPr>
          <p:nvPr>
            <p:ph type="body" idx="1"/>
          </p:nvPr>
        </p:nvSpPr>
        <p:spPr>
          <a:xfrm rot="10800000">
            <a:off x="5830931" y="5193649"/>
            <a:ext cx="1240428" cy="101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8" name="Google Shape;208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10" name="Google Shape;210;p3"/>
          <p:cNvSpPr txBox="1">
            <a:spLocks noGrp="1"/>
          </p:cNvSpPr>
          <p:nvPr>
            <p:ph type="body" idx="2"/>
          </p:nvPr>
        </p:nvSpPr>
        <p:spPr>
          <a:xfrm flipH="1">
            <a:off x="10946674" y="3986784"/>
            <a:ext cx="593053" cy="137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body" idx="3"/>
          </p:nvPr>
        </p:nvSpPr>
        <p:spPr>
          <a:xfrm>
            <a:off x="11539726" y="3986784"/>
            <a:ext cx="257331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1" name="Google Shape;211;p3"/>
          <p:cNvSpPr txBox="1">
            <a:spLocks noGrp="1"/>
          </p:cNvSpPr>
          <p:nvPr>
            <p:ph type="body" idx="4"/>
          </p:nvPr>
        </p:nvSpPr>
        <p:spPr>
          <a:xfrm rot="10800000" flipH="1">
            <a:off x="10469879" y="2528202"/>
            <a:ext cx="476795" cy="15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FAFBE-79A5-37AC-125B-89C8BEB7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12" y="1706563"/>
            <a:ext cx="3143273" cy="459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A31AD-82F7-2FAD-A81C-E2F1AB241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727" y="1765266"/>
            <a:ext cx="3200423" cy="30289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>
            <a:spLocks noGrp="1"/>
          </p:cNvSpPr>
          <p:nvPr>
            <p:ph type="title"/>
          </p:nvPr>
        </p:nvSpPr>
        <p:spPr>
          <a:xfrm>
            <a:off x="770209" y="6626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Main KPIs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9" name="Google Shape;229;p4"/>
          <p:cNvSpPr txBox="1">
            <a:spLocks noGrp="1"/>
          </p:cNvSpPr>
          <p:nvPr>
            <p:ph type="body" idx="1"/>
          </p:nvPr>
        </p:nvSpPr>
        <p:spPr>
          <a:xfrm rot="-10422101">
            <a:off x="2915919" y="6734434"/>
            <a:ext cx="8766047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7" name="Google Shape;227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body" idx="2"/>
          </p:nvPr>
        </p:nvSpPr>
        <p:spPr>
          <a:xfrm>
            <a:off x="7993392" y="3986784"/>
            <a:ext cx="3803666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body" idx="3"/>
          </p:nvPr>
        </p:nvSpPr>
        <p:spPr>
          <a:xfrm flipH="1">
            <a:off x="830740" y="1753435"/>
            <a:ext cx="10400475" cy="42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IN" dirty="0"/>
              <a:t>To find the overall Trends of Bird Strike on the aircraft over Time</a:t>
            </a:r>
            <a:br>
              <a:rPr lang="en-IN" dirty="0"/>
            </a:b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Impact on Flight during different phases of Flight, after the strike</a:t>
            </a:r>
            <a:br>
              <a:rPr lang="en-US" dirty="0"/>
            </a:b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To Identify the Airport that incur the most cost attributed to Bird Strike</a:t>
            </a:r>
            <a:br>
              <a:rPr lang="en-US" dirty="0"/>
            </a:br>
            <a:endParaRPr lang="en-US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dirty="0"/>
              <a:t>To Find the Airports with most incidents of bird strikes – Top 50</a:t>
            </a:r>
            <a:br>
              <a:rPr lang="en-US" sz="1800" b="0" i="0" u="none" strike="noStrike" baseline="0" dirty="0">
                <a:latin typeface="ArialMT"/>
              </a:rPr>
            </a:b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>
            <a:spLocks noGrp="1"/>
          </p:cNvSpPr>
          <p:nvPr>
            <p:ph type="title"/>
          </p:nvPr>
        </p:nvSpPr>
        <p:spPr>
          <a:xfrm>
            <a:off x="1167491" y="16723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Mock – up Dashboard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8" name="Google Shape;238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37479-509E-1D8C-607C-2A53100B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81" y="1304409"/>
            <a:ext cx="4426226" cy="2822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E0FA9-DE9D-FA5B-4B39-28B3C9C1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2" y="1455390"/>
            <a:ext cx="2667202" cy="2983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7E434-2478-3BF0-AA0D-2D60C8EC8822}"/>
              </a:ext>
            </a:extLst>
          </p:cNvPr>
          <p:cNvSpPr txBox="1"/>
          <p:nvPr/>
        </p:nvSpPr>
        <p:spPr>
          <a:xfrm>
            <a:off x="5453270" y="2577691"/>
            <a:ext cx="2116896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California is having the highest bird strike which is main reason of highest repairment cost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831EDE-480E-B552-09DE-F929C1BF45D9}"/>
              </a:ext>
            </a:extLst>
          </p:cNvPr>
          <p:cNvSpPr txBox="1"/>
          <p:nvPr/>
        </p:nvSpPr>
        <p:spPr>
          <a:xfrm>
            <a:off x="4035287" y="1526710"/>
            <a:ext cx="2418660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To find top 50 Airport Name and Top 10 Airlines with most Bird Strikes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D5F5-BF8F-ECDF-D115-2668FF8D9BCC}"/>
              </a:ext>
            </a:extLst>
          </p:cNvPr>
          <p:cNvSpPr txBox="1"/>
          <p:nvPr/>
        </p:nvSpPr>
        <p:spPr>
          <a:xfrm>
            <a:off x="3130827" y="3708997"/>
            <a:ext cx="2845766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Upward trend seen in the last 6 years of Bird strike whereas Yearly Cost has a slight increase in the last 6 years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2E04DB-B996-8142-5669-1FC03FAC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693" y="4447661"/>
            <a:ext cx="2385694" cy="21324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AA7366-173D-BBBF-D83F-5ECDA5C0774B}"/>
              </a:ext>
            </a:extLst>
          </p:cNvPr>
          <p:cNvSpPr txBox="1"/>
          <p:nvPr/>
        </p:nvSpPr>
        <p:spPr>
          <a:xfrm>
            <a:off x="8123584" y="4254148"/>
            <a:ext cx="3975652" cy="24622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When most the Bird strike occurred when the flight Approach phase</a:t>
            </a:r>
            <a:br>
              <a:rPr lang="en-IN" sz="1400" b="1" dirty="0">
                <a:solidFill>
                  <a:schemeClr val="bg1"/>
                </a:solidFill>
              </a:rPr>
            </a:br>
            <a:endParaRPr lang="en-IN" sz="5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43% Strike occurred after Pilot being informed and 57%  occurred when pilot weren’t informed. The risk increased by 6%</a:t>
            </a:r>
            <a:br>
              <a:rPr lang="en-IN" sz="1400" b="1" dirty="0">
                <a:solidFill>
                  <a:schemeClr val="bg1"/>
                </a:solidFill>
              </a:rPr>
            </a:br>
            <a:endParaRPr lang="en-IN" sz="5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Mostly Flights had no impact after the bird strike .4% had precautionary landing whereas less than 1% had engine Shutdown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4F1A38-4649-62F4-9194-2636E5B7DBF7}"/>
              </a:ext>
            </a:extLst>
          </p:cNvPr>
          <p:cNvCxnSpPr/>
          <p:nvPr/>
        </p:nvCxnSpPr>
        <p:spPr>
          <a:xfrm flipH="1">
            <a:off x="2914124" y="1808922"/>
            <a:ext cx="1121163" cy="107897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143B2C-8B23-608A-B984-7E4920495F97}"/>
              </a:ext>
            </a:extLst>
          </p:cNvPr>
          <p:cNvCxnSpPr/>
          <p:nvPr/>
        </p:nvCxnSpPr>
        <p:spPr>
          <a:xfrm flipV="1">
            <a:off x="6679096" y="2186609"/>
            <a:ext cx="1033670" cy="391082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78445F-E0CD-F21A-634D-2FF8AF0FA100}"/>
              </a:ext>
            </a:extLst>
          </p:cNvPr>
          <p:cNvCxnSpPr/>
          <p:nvPr/>
        </p:nvCxnSpPr>
        <p:spPr>
          <a:xfrm flipH="1">
            <a:off x="7997687" y="5075583"/>
            <a:ext cx="549965" cy="0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63FAED-716B-6B91-B12D-217939BC5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22" y="4779841"/>
            <a:ext cx="4867311" cy="180023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6FF4EE-7CA8-58A1-7E91-A58E96CB35E5}"/>
              </a:ext>
            </a:extLst>
          </p:cNvPr>
          <p:cNvCxnSpPr/>
          <p:nvPr/>
        </p:nvCxnSpPr>
        <p:spPr>
          <a:xfrm flipH="1">
            <a:off x="2690191" y="4274666"/>
            <a:ext cx="2027583" cy="582256"/>
          </a:xfrm>
          <a:prstGeom prst="straightConnector1">
            <a:avLst/>
          </a:prstGeom>
          <a:ln w="28575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>
            <a:spLocks noGrp="1"/>
          </p:cNvSpPr>
          <p:nvPr>
            <p:ph type="title"/>
          </p:nvPr>
        </p:nvSpPr>
        <p:spPr>
          <a:xfrm>
            <a:off x="1302766" y="0"/>
            <a:ext cx="9779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My Design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2" name="Google Shape;252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CE728-C200-B797-3F36-565D1A5A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8" y="1850266"/>
            <a:ext cx="5957771" cy="3369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E0D436-9894-FD77-D895-67BCA3641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92" y="1850266"/>
            <a:ext cx="5751443" cy="3369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ctrTitle"/>
          </p:nvPr>
        </p:nvSpPr>
        <p:spPr>
          <a:xfrm>
            <a:off x="3307720" y="804311"/>
            <a:ext cx="622027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Thank you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</TotalTime>
  <Words>292</Words>
  <Application>Microsoft Office PowerPoint</Application>
  <PresentationFormat>Widescreen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ArialMT</vt:lpstr>
      <vt:lpstr>Wingdings 3</vt:lpstr>
      <vt:lpstr>Century Gothic</vt:lpstr>
      <vt:lpstr>Calibri</vt:lpstr>
      <vt:lpstr>Arial</vt:lpstr>
      <vt:lpstr>Slice</vt:lpstr>
      <vt:lpstr>            Data Visualization of Bird Strikes between 2000 – 2011</vt:lpstr>
      <vt:lpstr>Introduction</vt:lpstr>
      <vt:lpstr>Details of Data</vt:lpstr>
      <vt:lpstr>Main KPIs</vt:lpstr>
      <vt:lpstr>Mock – up Dashboard</vt:lpstr>
      <vt:lpstr>My Design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NAVEEN SRINIVASAN</dc:creator>
  <cp:lastModifiedBy>heena singh</cp:lastModifiedBy>
  <cp:revision>6</cp:revision>
  <dcterms:created xsi:type="dcterms:W3CDTF">2022-12-29T06:36:15Z</dcterms:created>
  <dcterms:modified xsi:type="dcterms:W3CDTF">2024-12-09T12:36:08Z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